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84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witchzoo.com/zoo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spider </a:t>
            </a:r>
            <a:r>
              <a:rPr lang="en-US" dirty="0" err="1" smtClean="0"/>
              <a:t>porciape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by : Louise Eubank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590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Rainforest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Amazon is in Brazil near the equator</a:t>
            </a:r>
          </a:p>
          <a:p>
            <a:r>
              <a:rPr lang="en-US" dirty="0" smtClean="0"/>
              <a:t>This forest has very big trees and bunches of colorful plants.</a:t>
            </a:r>
          </a:p>
          <a:p>
            <a:r>
              <a:rPr lang="en-US" dirty="0" smtClean="0"/>
              <a:t>You need a defense to the king if the jungle (lion)</a:t>
            </a:r>
          </a:p>
        </p:txBody>
      </p:sp>
    </p:spTree>
    <p:extLst>
      <p:ext uri="{BB962C8B-B14F-4D97-AF65-F5344CB8AC3E}">
        <p14:creationId xmlns:p14="http://schemas.microsoft.com/office/powerpoint/2010/main" val="498821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Information on Habitat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rainforest1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914400"/>
            <a:ext cx="7620000" cy="571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249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animal needs to be able to fly or climb a tree for protection. I think it would be helpful if you’re a herbivore just incase you cant find meat. You will also want to have a good defense to predators. Last you need to camouflage yourself.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346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01445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and/or how will your animal survive in your chosen habitat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888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http://switchzoo.com/zoo.htm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5501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90</TotalTime>
  <Words>124</Words>
  <Application>Microsoft Macintosh PowerPoint</Application>
  <PresentationFormat>On-screen Show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Angles</vt:lpstr>
      <vt:lpstr>The spider porciape</vt:lpstr>
      <vt:lpstr>The Rainforest</vt:lpstr>
      <vt:lpstr>More Information on Habitat  </vt:lpstr>
      <vt:lpstr>Animal Adaptations</vt:lpstr>
      <vt:lpstr>My Animal</vt:lpstr>
      <vt:lpstr>Evidence</vt:lpstr>
      <vt:lpstr>Citations</vt:lpstr>
    </vt:vector>
  </TitlesOfParts>
  <Company>University of Memphis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student</cp:lastModifiedBy>
  <cp:revision>16</cp:revision>
  <dcterms:created xsi:type="dcterms:W3CDTF">2013-04-16T01:24:27Z</dcterms:created>
  <dcterms:modified xsi:type="dcterms:W3CDTF">2013-05-09T16:21:59Z</dcterms:modified>
</cp:coreProperties>
</file>